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63" r:id="rId4"/>
    <p:sldId id="265" r:id="rId5"/>
    <p:sldId id="257" r:id="rId6"/>
    <p:sldId id="258" r:id="rId7"/>
    <p:sldId id="259" r:id="rId8"/>
    <p:sldId id="260" r:id="rId9"/>
    <p:sldId id="261" r:id="rId10"/>
    <p:sldId id="268" r:id="rId11"/>
    <p:sldId id="269" r:id="rId12"/>
    <p:sldId id="266" r:id="rId13"/>
    <p:sldId id="270" r:id="rId14"/>
    <p:sldId id="267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E5E0F-0018-45FF-8741-0A99120CB605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E4728-29EE-4C50-8AAC-74554AF9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4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07CE-B345-4EA5-9186-839BB934C6B0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5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8FAA-FCF5-45AA-A6BC-B2206C3688D6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9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7B72-3D8C-45E9-9475-8556E5B486AD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279B-4BD8-429F-B524-772970E0A682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B787-F578-497D-8EF3-A1C4FE4A62E1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1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7570-4DEE-48E5-A21A-FF5933BD99CE}" type="datetime1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5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10D2-E5AB-49E3-A784-054D5B16C84F}" type="datetime1">
              <a:rPr lang="en-US" smtClean="0"/>
              <a:t>4/30/2013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6572-3908-486C-96BA-7368A250CACD}" type="datetime1">
              <a:rPr lang="en-US" smtClean="0"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0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3F76-2FF0-463E-912C-18B0C0B39B18}" type="datetime1">
              <a:rPr lang="en-US" smtClean="0"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8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576A-6DB9-4604-8CC0-7F6112996100}" type="datetime1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7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2495-C56E-42F2-A737-0776BA270877}" type="datetime1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3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45AA-6171-4865-B898-426BD0B62783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61989-5BE0-491C-9A32-747BC4DD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The Qualtrics Tempo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Lesley </a:t>
            </a:r>
            <a:r>
              <a:rPr lang="en-US" sz="2800" dirty="0" smtClean="0"/>
              <a:t>Moyo and Tracy Gilmore</a:t>
            </a:r>
            <a:endParaRPr lang="en-US" sz="2800" dirty="0"/>
          </a:p>
        </p:txBody>
      </p:sp>
      <p:pic>
        <p:nvPicPr>
          <p:cNvPr id="7" name="Picture 20" descr="vt_maroon_in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1336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7606" y="5791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LOEX Annual Conference 2013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5143"/>
          <a:stretch/>
        </p:blipFill>
        <p:spPr bwMode="auto">
          <a:xfrm>
            <a:off x="10886" y="1121229"/>
            <a:ext cx="9144000" cy="427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5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Change the font or edit content 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352800" y="3581400"/>
            <a:ext cx="1230086" cy="115466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24200" y="47360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Select the text for Rich Content Editor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DF84-3330-421B-9C91-BD130727942D}" type="datetime1">
              <a:rPr lang="en-US" smtClean="0"/>
              <a:t>4/30/2013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1143000"/>
            <a:ext cx="912222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1214" y="4191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Rich Text Editor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ED1-05C7-4867-A40F-8102BDED2DE9}" type="datetime1">
              <a:rPr lang="en-US" smtClean="0"/>
              <a:t>4/30/2013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314" y="1066800"/>
            <a:ext cx="8953500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Move questions and change the order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32656" y="2751535"/>
            <a:ext cx="1796143" cy="2226468"/>
          </a:xfrm>
          <a:prstGeom prst="arc">
            <a:avLst>
              <a:gd name="adj1" fmla="val 8282534"/>
              <a:gd name="adj2" fmla="val 13413452"/>
            </a:avLst>
          </a:prstGeom>
          <a:ln w="19050">
            <a:solidFill>
              <a:schemeClr val="accent2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05400" y="615082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Select to move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705600" y="6367752"/>
            <a:ext cx="99060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1"/>
          </p:cNvCxnSpPr>
          <p:nvPr/>
        </p:nvCxnSpPr>
        <p:spPr>
          <a:xfrm flipH="1">
            <a:off x="3200400" y="4419600"/>
            <a:ext cx="1309007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09407" y="4234934"/>
            <a:ext cx="246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Select the question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6DAF-1B33-41C3-B25B-FDBA6EEEE573}" type="datetime1">
              <a:rPr lang="en-US" smtClean="0"/>
              <a:t>4/30/2013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" t="-9558" r="50445" b="11338"/>
          <a:stretch/>
        </p:blipFill>
        <p:spPr bwMode="auto">
          <a:xfrm>
            <a:off x="228600" y="762000"/>
            <a:ext cx="856488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81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Change the numbering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990600" y="4398611"/>
            <a:ext cx="1981200" cy="173389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0" y="421394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Change the item number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C400-BAB1-42BF-806C-F2AAD702F616}" type="datetime1">
              <a:rPr lang="en-US" smtClean="0"/>
              <a:t>4/30/2013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Remove Questions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730"/>
          <a:stretch/>
        </p:blipFill>
        <p:spPr bwMode="auto">
          <a:xfrm>
            <a:off x="0" y="1176635"/>
            <a:ext cx="9090184" cy="507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489896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Delete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29400" y="5083629"/>
            <a:ext cx="99060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49C3-B231-41B4-86C3-CE738041B2B9}" type="datetime1">
              <a:rPr lang="en-US" smtClean="0"/>
              <a:t>4/30/2013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5720" y="990600"/>
            <a:ext cx="909828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460" y="315686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Change the survey flow with Skip Logic 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705600" y="5791200"/>
            <a:ext cx="114300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81400" y="560653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Skip logic parameters 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962400" y="4953000"/>
            <a:ext cx="632460" cy="65353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38B5-12D9-4F70-A6B8-4FC447FA337E}" type="datetime1">
              <a:rPr lang="en-US" smtClean="0"/>
              <a:t>4/30/2013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" y="1156606"/>
            <a:ext cx="9154886" cy="57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572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Make questions conditional with Display Logic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781800" y="5889171"/>
            <a:ext cx="114300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A66B-6226-489B-BCC9-304305E2F852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52400" y="1219200"/>
            <a:ext cx="88392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511629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Distribute and Activate the survey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715000" y="3450771"/>
            <a:ext cx="182880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CA97-3A12-4A10-8FB8-AC07485DF5F4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52400" y="1375317"/>
            <a:ext cx="8772292" cy="548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019800" y="3581400"/>
            <a:ext cx="144780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0" y="544286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Use the Anonymous Survey Link to distribute your survey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5462-E68E-40D4-8C4B-084BCE531114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36071" y="1240971"/>
            <a:ext cx="8839200" cy="552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Create a new survey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029200" y="2895601"/>
            <a:ext cx="205740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271093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Get started here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90E9-3C22-4868-BCC9-1BDF113AE99C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Assign a name and folder for the new survey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205-B306-4C9F-BA00-7E26AB958597}" type="datetime1">
              <a:rPr lang="en-US" smtClean="0"/>
              <a:t>4/30/2013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7" t="-13626" r="51677" b="13626"/>
          <a:stretch/>
        </p:blipFill>
        <p:spPr bwMode="auto">
          <a:xfrm>
            <a:off x="-228600" y="533400"/>
            <a:ext cx="9269800" cy="565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2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3" r="50000" b="17518"/>
          <a:stretch/>
        </p:blipFill>
        <p:spPr bwMode="auto">
          <a:xfrm>
            <a:off x="0" y="1371600"/>
            <a:ext cx="9144000" cy="418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457200"/>
            <a:ext cx="533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My Surveys tab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551714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Select the survey to begin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057400" y="3886200"/>
            <a:ext cx="2220686" cy="166551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9610-88F7-46C0-BA92-638600E486FB}" type="datetime1">
              <a:rPr lang="en-US" smtClean="0"/>
              <a:t>4/30/2013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9" y="990600"/>
            <a:ext cx="8650711" cy="573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457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Edit the Survey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267200" y="4724400"/>
            <a:ext cx="914400" cy="107609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3000" y="580049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Begin each new question here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3AD-92A8-4A6A-9684-05FC900C94E9}" type="datetime1">
              <a:rPr lang="en-US" smtClean="0"/>
              <a:t>4/30/2013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6"/>
          <a:stretch/>
        </p:blipFill>
        <p:spPr bwMode="auto">
          <a:xfrm>
            <a:off x="6928" y="990600"/>
            <a:ext cx="9144000" cy="532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04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Create Multiple Choice Questions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57800" y="3924300"/>
            <a:ext cx="213360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32809" y="370390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Choose options on right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275F-2806-43AC-8BE9-0F3E08C38CC2}" type="datetime1">
              <a:rPr lang="en-US" smtClean="0"/>
              <a:t>4/30/2013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1"/>
          <a:stretch/>
        </p:blipFill>
        <p:spPr bwMode="auto">
          <a:xfrm>
            <a:off x="127993" y="1202266"/>
            <a:ext cx="8863607" cy="501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638800" y="4724400"/>
            <a:ext cx="167640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95600" y="4343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Choose from a list of automatic questions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0019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Create True/False questions using Automatic Choices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CA09-0434-4F14-B46F-FE8149E87F79}" type="datetime1">
              <a:rPr lang="en-US" smtClean="0"/>
              <a:t>4/30/2013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990600"/>
            <a:ext cx="908069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57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Create Likert Scale questions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638800" y="3537466"/>
            <a:ext cx="190500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33600" y="33528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Use the Matrix Table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096000" y="3924300"/>
            <a:ext cx="1600200" cy="18669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96000" y="4724400"/>
            <a:ext cx="1600200" cy="10668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5400" y="5805054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Choose the number of statements and scale points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2E2B-C2AD-4C25-9B33-F84B5B4C4E65}" type="datetime1">
              <a:rPr lang="en-US" smtClean="0"/>
              <a:t>4/30/2013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" y="1295400"/>
            <a:ext cx="908069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457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Create a text box or form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886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Choose Text Entry and Text Type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00800" y="4070866"/>
            <a:ext cx="99060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400800" y="4070866"/>
            <a:ext cx="990600" cy="88213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8727-B570-45D3-952B-7C75269A8CD2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1989-5BE0-491C-9A32-747BC4DD18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195</Words>
  <Application>Microsoft Office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Qualtrics Tempo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Qualtrics Tempo</dc:title>
  <dc:creator>Tracy</dc:creator>
  <cp:lastModifiedBy>Student ref</cp:lastModifiedBy>
  <cp:revision>45</cp:revision>
  <dcterms:created xsi:type="dcterms:W3CDTF">2013-04-29T04:23:53Z</dcterms:created>
  <dcterms:modified xsi:type="dcterms:W3CDTF">2013-04-30T18:26:56Z</dcterms:modified>
</cp:coreProperties>
</file>